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48" r:id="rId2"/>
  </p:sldMasterIdLst>
  <p:sldIdLst>
    <p:sldId id="256" r:id="rId3"/>
    <p:sldId id="258" r:id="rId4"/>
    <p:sldId id="257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D7122D-ECE1-4E59-BBFD-730B95CE04FF}" v="2" dt="2024-02-26T18:28:52.194"/>
    <p1510:client id="{E1599F01-6866-4E10-A581-BD04B9E62970}" v="150" dt="2024-02-27T10:04:00.6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49" y="5919524"/>
            <a:ext cx="10985502" cy="31849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98433"/>
            <a:ext cx="10985500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3874" y="6540500"/>
            <a:ext cx="184252" cy="187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54570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49" y="5919524"/>
            <a:ext cx="10985502" cy="31849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98433"/>
            <a:ext cx="10985500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3874" y="6540500"/>
            <a:ext cx="184252" cy="187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lack and white photo of light and shadows on a building"/>
          <p:cNvSpPr>
            <a:spLocks noGrp="1"/>
          </p:cNvSpPr>
          <p:nvPr>
            <p:ph type="pic" idx="21"/>
          </p:nvPr>
        </p:nvSpPr>
        <p:spPr>
          <a:xfrm>
            <a:off x="0" y="-63500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72344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120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Black and white photo of shadows cast on a concrete structure"/>
          <p:cNvSpPr>
            <a:spLocks noGrp="1"/>
          </p:cNvSpPr>
          <p:nvPr>
            <p:ph type="pic" idx="21"/>
          </p:nvPr>
        </p:nvSpPr>
        <p:spPr>
          <a:xfrm>
            <a:off x="4635326" y="631825"/>
            <a:ext cx="8378831" cy="5594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542617"/>
            <a:ext cx="184253" cy="187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229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4762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229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006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Close-up black and white photo of intricate building architecture"/>
          <p:cNvSpPr>
            <a:spLocks noGrp="1"/>
          </p:cNvSpPr>
          <p:nvPr>
            <p:ph type="pic" idx="22"/>
          </p:nvPr>
        </p:nvSpPr>
        <p:spPr>
          <a:xfrm>
            <a:off x="6096000" y="-670984"/>
            <a:ext cx="5461000" cy="81999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542617"/>
            <a:ext cx="184253" cy="187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4762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229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4762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229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467629"/>
            <a:ext cx="10985500" cy="367953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40413" y="5337727"/>
            <a:ext cx="100746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 anchor="ctr"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Low angle black and white photo of a futuristic apartment building under a cloudy sky"/>
          <p:cNvSpPr>
            <a:spLocks noGrp="1"/>
          </p:cNvSpPr>
          <p:nvPr>
            <p:ph type="pic" idx="21"/>
          </p:nvPr>
        </p:nvSpPr>
        <p:spPr>
          <a:xfrm>
            <a:off x="-60401" y="635000"/>
            <a:ext cx="8420101" cy="5613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lack and white photo of the outside of a modern office building "/>
          <p:cNvSpPr>
            <a:spLocks noGrp="1"/>
          </p:cNvSpPr>
          <p:nvPr>
            <p:ph type="pic" sz="quarter" idx="22"/>
          </p:nvPr>
        </p:nvSpPr>
        <p:spPr>
          <a:xfrm>
            <a:off x="7721600" y="635000"/>
            <a:ext cx="4051300" cy="270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lack and white photo of lattice-like, modern architecture on a building"/>
          <p:cNvSpPr>
            <a:spLocks noGrp="1"/>
          </p:cNvSpPr>
          <p:nvPr>
            <p:ph type="pic" sz="half" idx="23"/>
          </p:nvPr>
        </p:nvSpPr>
        <p:spPr>
          <a:xfrm>
            <a:off x="7905750" y="2438400"/>
            <a:ext cx="3683000" cy="4914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ow angle black and white photo of a modern building"/>
          <p:cNvSpPr>
            <a:spLocks noGrp="1"/>
          </p:cNvSpPr>
          <p:nvPr>
            <p:ph type="pic" idx="21"/>
          </p:nvPr>
        </p:nvSpPr>
        <p:spPr>
          <a:xfrm>
            <a:off x="0" y="-63500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4762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00750" y="6209709"/>
            <a:ext cx="184253" cy="518091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b">
            <a:spAutoFit/>
          </a:bodyPr>
          <a:lstStyle>
            <a:lvl1pPr defTabSz="292100"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x-logo.png" descr="x-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181" y="972273"/>
            <a:ext cx="804530" cy="804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nsta.png" descr="inst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385" y="972273"/>
            <a:ext cx="804530" cy="80453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poshenloh"/>
          <p:cNvSpPr txBox="1"/>
          <p:nvPr/>
        </p:nvSpPr>
        <p:spPr>
          <a:xfrm>
            <a:off x="5713510" y="1127292"/>
            <a:ext cx="2264309" cy="494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sz="3200" err="1">
                <a:latin typeface="Verdana"/>
                <a:ea typeface="Verdana"/>
              </a:rPr>
              <a:t>poshenloh</a:t>
            </a:r>
            <a:endParaRPr lang="en-US" sz="3200">
              <a:latin typeface="Verdana"/>
              <a:ea typeface="Verdana"/>
            </a:endParaRPr>
          </a:p>
        </p:txBody>
      </p:sp>
      <p:pic>
        <p:nvPicPr>
          <p:cNvPr id="3" name="hIarQ0riOWCVEJQNrJ-WogQIQoHam03j5MudpFvNaPB_20si37g619ovlYyr04fi4ru3SBVy1Npa_rzLFGobC5O8051_YAjGyvrS1w2g2oVNYfSE4LvnMrGy6oS8-jpKK68-TOqjM5EIgnwJepQuZzxhig=s2048.png" descr="hIarQ0riOWCVEJQNrJ-WogQIQoHam03j5MudpFvNaPB_20si37g619ovlYyr04fi4ru3SBVy1Npa_rzLFGobC5O8051_YAjGyvrS1w2g2oVNYfSE4LvnMrGy6oS8-jpKK68-TOqjM5EIgnwJepQuZzxhig=s2048.png">
            <a:extLst>
              <a:ext uri="{FF2B5EF4-FFF2-40B4-BE49-F238E27FC236}">
                <a16:creationId xmlns:a16="http://schemas.microsoft.com/office/drawing/2014/main" id="{9DD5BEA3-4C4D-0583-7FA3-6DBF6D0FA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357" y="2637849"/>
            <a:ext cx="1975809" cy="19758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13047E7C-6823-FF31-80E0-E4857D9C8B7C}"/>
              </a:ext>
            </a:extLst>
          </p:cNvPr>
          <p:cNvGrpSpPr/>
          <p:nvPr/>
        </p:nvGrpSpPr>
        <p:grpSpPr>
          <a:xfrm>
            <a:off x="4658403" y="2838352"/>
            <a:ext cx="3130552" cy="1574802"/>
            <a:chOff x="-1" y="-1"/>
            <a:chExt cx="6261101" cy="3149601"/>
          </a:xfrm>
        </p:grpSpPr>
        <p:sp>
          <p:nvSpPr>
            <p:cNvPr id="5" name="LIVE">
              <a:extLst>
                <a:ext uri="{FF2B5EF4-FFF2-40B4-BE49-F238E27FC236}">
                  <a16:creationId xmlns:a16="http://schemas.microsoft.com/office/drawing/2014/main" id="{17D161E9-8D9F-917B-652D-46A94D7E3DC7}"/>
                </a:ext>
              </a:extLst>
            </p:cNvPr>
            <p:cNvSpPr txBox="1"/>
            <p:nvPr/>
          </p:nvSpPr>
          <p:spPr>
            <a:xfrm>
              <a:off x="-1" y="-1"/>
              <a:ext cx="6261101" cy="314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0" dist="56439" dir="2698533" rotWithShape="0">
                <a:srgbClr val="FFFFFF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0" marR="0" indent="2286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4572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6858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9144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11430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13716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16002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18288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r>
                <a:rPr sz="600"/>
                <a:t>LIVE</a:t>
              </a:r>
            </a:p>
          </p:txBody>
        </p:sp>
        <p:sp>
          <p:nvSpPr>
            <p:cNvPr id="6" name="LIVE">
              <a:extLst>
                <a:ext uri="{FF2B5EF4-FFF2-40B4-BE49-F238E27FC236}">
                  <a16:creationId xmlns:a16="http://schemas.microsoft.com/office/drawing/2014/main" id="{6290C8E7-F4F5-F7CF-D566-B80DEB93F01E}"/>
                </a:ext>
              </a:extLst>
            </p:cNvPr>
            <p:cNvSpPr txBox="1"/>
            <p:nvPr/>
          </p:nvSpPr>
          <p:spPr>
            <a:xfrm>
              <a:off x="254763" y="46177"/>
              <a:ext cx="5751573" cy="30572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0" dist="56439" dir="13500000" rotWithShape="0">
                <a:srgbClr val="FFFFFF">
                  <a:alpha val="5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0" marR="0" indent="2286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4572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6858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9144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11430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13716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16002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18288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r>
                <a:rPr sz="9600" dirty="0">
                  <a:latin typeface="Verdana"/>
                  <a:ea typeface="Verdana"/>
                </a:rPr>
                <a:t>LIVE</a:t>
              </a:r>
              <a:endParaRPr lang="en-US" sz="9600">
                <a:latin typeface="Verdana"/>
                <a:ea typeface="Verdana"/>
              </a:endParaRPr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B5B9E824-A850-D034-B326-EBAF9D1206E5}"/>
              </a:ext>
            </a:extLst>
          </p:cNvPr>
          <p:cNvGrpSpPr/>
          <p:nvPr/>
        </p:nvGrpSpPr>
        <p:grpSpPr>
          <a:xfrm>
            <a:off x="9126193" y="2482308"/>
            <a:ext cx="1720451" cy="2286890"/>
            <a:chOff x="0" y="0"/>
            <a:chExt cx="3440901" cy="4573779"/>
          </a:xfrm>
        </p:grpSpPr>
        <p:pic>
          <p:nvPicPr>
            <p:cNvPr id="9" name="z5m8wYZSqrsOhZTfbA93dkig7OkIMGCA5dLfAwHZyJmZXP4xcbPlBAvUF8cgXjfLP9UrFPdLVsoNrbhB6-jqNnGZQrVtbXgTVwaGIssWFW87niLqBAyms4l5liBT_NlR4eCpPNoWARzFVCXhm-GBuid_kw=s2048.png" descr="z5m8wYZSqrsOhZTfbA93dkig7OkIMGCA5dLfAwHZyJmZXP4xcbPlBAvUF8cgXjfLP9UrFPdLVsoNrbhB6-jqNnGZQrVtbXgTVwaGIssWFW87niLqBAyms4l5liBT_NlR4eCpPNoWARzFVCXhm-GBuid_kw=s2048.png">
              <a:extLst>
                <a:ext uri="{FF2B5EF4-FFF2-40B4-BE49-F238E27FC236}">
                  <a16:creationId xmlns:a16="http://schemas.microsoft.com/office/drawing/2014/main" id="{231E75A8-BFBC-8A66-0538-9C468325D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23" y="2265284"/>
              <a:ext cx="3360255" cy="23084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izNmViseC395vzh29PGCsVndRtM3D3G_82rQSgwFHFmneIT9ErnuqF6QrYT7ehd5BxIfgD_-oBQxi1q4IoeFLy-uwkmZuBc-5zLK4QNJSN4msiujJY8X8aGQTsr7Ub0RkXwlGG4cTvMpQ3jDRW6TM0lEiw=s2048.png" descr="izNmViseC395vzh29PGCsVndRtM3D3G_82rQSgwFHFmneIT9ErnuqF6QrYT7ehd5BxIfgD_-oBQxi1q4IoeFLy-uwkmZuBc-5zLK4QNJSN4msiujJY8X8aGQTsr7Ub0RkXwlGG4cTvMpQ3jDRW6TM0lEiw=s2048.png">
              <a:extLst>
                <a:ext uri="{FF2B5EF4-FFF2-40B4-BE49-F238E27FC236}">
                  <a16:creationId xmlns:a16="http://schemas.microsoft.com/office/drawing/2014/main" id="{07C51F0B-8EFE-2C77-FE2F-3FF67F466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3440901" cy="1811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" name="Math Professor">
            <a:extLst>
              <a:ext uri="{FF2B5EF4-FFF2-40B4-BE49-F238E27FC236}">
                <a16:creationId xmlns:a16="http://schemas.microsoft.com/office/drawing/2014/main" id="{7F3B45B3-AF85-1D70-255D-06F9F6C594FE}"/>
              </a:ext>
            </a:extLst>
          </p:cNvPr>
          <p:cNvSpPr txBox="1"/>
          <p:nvPr/>
        </p:nvSpPr>
        <p:spPr>
          <a:xfrm>
            <a:off x="1106517" y="5006159"/>
            <a:ext cx="2453489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sz="2400" dirty="0">
                <a:latin typeface="Verdana"/>
              </a:rPr>
              <a:t>Math Professor</a:t>
            </a:r>
            <a:endParaRPr lang="en-US" sz="2400">
              <a:latin typeface="Verdana"/>
            </a:endParaRPr>
          </a:p>
        </p:txBody>
      </p:sp>
      <p:sp>
        <p:nvSpPr>
          <p:cNvPr id="15" name="Founder">
            <a:extLst>
              <a:ext uri="{FF2B5EF4-FFF2-40B4-BE49-F238E27FC236}">
                <a16:creationId xmlns:a16="http://schemas.microsoft.com/office/drawing/2014/main" id="{49AD255B-E171-A86F-F755-900EAEDA7C07}"/>
              </a:ext>
            </a:extLst>
          </p:cNvPr>
          <p:cNvSpPr txBox="1"/>
          <p:nvPr/>
        </p:nvSpPr>
        <p:spPr>
          <a:xfrm>
            <a:off x="5524087" y="5006159"/>
            <a:ext cx="1399185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sz="2400" dirty="0">
                <a:latin typeface="Verdana"/>
              </a:rPr>
              <a:t>Founder</a:t>
            </a:r>
            <a:endParaRPr lang="en-US" sz="2400">
              <a:latin typeface="Verdana"/>
            </a:endParaRPr>
          </a:p>
        </p:txBody>
      </p:sp>
      <p:sp>
        <p:nvSpPr>
          <p:cNvPr id="17" name="National Coach">
            <a:extLst>
              <a:ext uri="{FF2B5EF4-FFF2-40B4-BE49-F238E27FC236}">
                <a16:creationId xmlns:a16="http://schemas.microsoft.com/office/drawing/2014/main" id="{635D5F6B-9092-4C1F-9BD2-A5EF65E4BC57}"/>
              </a:ext>
            </a:extLst>
          </p:cNvPr>
          <p:cNvSpPr txBox="1"/>
          <p:nvPr/>
        </p:nvSpPr>
        <p:spPr>
          <a:xfrm>
            <a:off x="8739709" y="5004609"/>
            <a:ext cx="2493417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sz="2400" dirty="0">
                <a:latin typeface="Verdana"/>
              </a:rPr>
              <a:t>National Coach</a:t>
            </a:r>
            <a:r>
              <a:rPr lang="en-US" sz="2400" dirty="0">
                <a:latin typeface="Verdana"/>
              </a:rPr>
              <a:t> (2014–2023)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76521C0C-CBAD-66C4-9DD0-4DF52310A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460" y="-2523"/>
            <a:ext cx="12702540" cy="686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9461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na&amp;Angela_short">
            <a:hlinkClick r:id="" action="ppaction://media"/>
            <a:extLst>
              <a:ext uri="{FF2B5EF4-FFF2-40B4-BE49-F238E27FC236}">
                <a16:creationId xmlns:a16="http://schemas.microsoft.com/office/drawing/2014/main" id="{33D6916B-190B-39D0-D627-8241BF1FBA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0"/>
            <a:ext cx="121920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20808-facebook-promo-no-audio">
            <a:hlinkClick r:id="" action="ppaction://media"/>
            <a:extLst>
              <a:ext uri="{FF2B5EF4-FFF2-40B4-BE49-F238E27FC236}">
                <a16:creationId xmlns:a16="http://schemas.microsoft.com/office/drawing/2014/main" id="{404E8233-C181-0949-AE0A-9993D0C6F5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5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x-logo.png" descr="x-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181" y="972273"/>
            <a:ext cx="804530" cy="804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nsta.png" descr="inst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385" y="972273"/>
            <a:ext cx="804530" cy="80453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poshenloh"/>
          <p:cNvSpPr txBox="1"/>
          <p:nvPr/>
        </p:nvSpPr>
        <p:spPr>
          <a:xfrm>
            <a:off x="5713510" y="1127292"/>
            <a:ext cx="2264309" cy="494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l" defTabSz="1219169" rtl="0" fontAlgn="auto" latinLnBrk="0" hangingPunct="0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sz="3200" err="1">
                <a:latin typeface="Verdana"/>
                <a:ea typeface="Verdana"/>
              </a:rPr>
              <a:t>poshenloh</a:t>
            </a:r>
            <a:endParaRPr lang="en-US" sz="3200">
              <a:latin typeface="Verdana"/>
              <a:ea typeface="Verdana"/>
            </a:endParaRPr>
          </a:p>
        </p:txBody>
      </p:sp>
      <p:pic>
        <p:nvPicPr>
          <p:cNvPr id="3" name="hIarQ0riOWCVEJQNrJ-WogQIQoHam03j5MudpFvNaPB_20si37g619ovlYyr04fi4ru3SBVy1Npa_rzLFGobC5O8051_YAjGyvrS1w2g2oVNYfSE4LvnMrGy6oS8-jpKK68-TOqjM5EIgnwJepQuZzxhig=s2048.png" descr="hIarQ0riOWCVEJQNrJ-WogQIQoHam03j5MudpFvNaPB_20si37g619ovlYyr04fi4ru3SBVy1Npa_rzLFGobC5O8051_YAjGyvrS1w2g2oVNYfSE4LvnMrGy6oS8-jpKK68-TOqjM5EIgnwJepQuZzxhig=s2048.png">
            <a:extLst>
              <a:ext uri="{FF2B5EF4-FFF2-40B4-BE49-F238E27FC236}">
                <a16:creationId xmlns:a16="http://schemas.microsoft.com/office/drawing/2014/main" id="{9DD5BEA3-4C4D-0583-7FA3-6DBF6D0FA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357" y="2637849"/>
            <a:ext cx="1975809" cy="197580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13047E7C-6823-FF31-80E0-E4857D9C8B7C}"/>
              </a:ext>
            </a:extLst>
          </p:cNvPr>
          <p:cNvGrpSpPr/>
          <p:nvPr/>
        </p:nvGrpSpPr>
        <p:grpSpPr>
          <a:xfrm>
            <a:off x="4658403" y="2838352"/>
            <a:ext cx="3130552" cy="1574802"/>
            <a:chOff x="-1" y="-1"/>
            <a:chExt cx="6261101" cy="3149601"/>
          </a:xfrm>
        </p:grpSpPr>
        <p:sp>
          <p:nvSpPr>
            <p:cNvPr id="5" name="LIVE">
              <a:extLst>
                <a:ext uri="{FF2B5EF4-FFF2-40B4-BE49-F238E27FC236}">
                  <a16:creationId xmlns:a16="http://schemas.microsoft.com/office/drawing/2014/main" id="{17D161E9-8D9F-917B-652D-46A94D7E3DC7}"/>
                </a:ext>
              </a:extLst>
            </p:cNvPr>
            <p:cNvSpPr txBox="1"/>
            <p:nvPr/>
          </p:nvSpPr>
          <p:spPr>
            <a:xfrm>
              <a:off x="-1" y="-1"/>
              <a:ext cx="6261101" cy="3149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0" dist="56439" dir="2698533" rotWithShape="0">
                <a:srgbClr val="FFFFFF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0" marR="0" indent="2286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4572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6858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9144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11430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13716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16002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18288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r>
                <a:rPr sz="600"/>
                <a:t>LIVE</a:t>
              </a:r>
            </a:p>
          </p:txBody>
        </p:sp>
        <p:sp>
          <p:nvSpPr>
            <p:cNvPr id="6" name="LIVE">
              <a:extLst>
                <a:ext uri="{FF2B5EF4-FFF2-40B4-BE49-F238E27FC236}">
                  <a16:creationId xmlns:a16="http://schemas.microsoft.com/office/drawing/2014/main" id="{6290C8E7-F4F5-F7CF-D566-B80DEB93F01E}"/>
                </a:ext>
              </a:extLst>
            </p:cNvPr>
            <p:cNvSpPr txBox="1"/>
            <p:nvPr/>
          </p:nvSpPr>
          <p:spPr>
            <a:xfrm>
              <a:off x="254763" y="46177"/>
              <a:ext cx="5751573" cy="30572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0" dist="56439" dir="13500000" rotWithShape="0">
                <a:srgbClr val="FFFFFF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numCol="1" anchor="ctr">
              <a:spAutoFit/>
            </a:bodyPr>
            <a:lstStyle>
              <a:def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9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0" marR="0" indent="2286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0" marR="0" indent="4572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0" marR="0" indent="6858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0" marR="0" indent="9144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11430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13716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16002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1828800" algn="ctr" defTabSz="1219169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r>
                <a:rPr sz="9600" dirty="0">
                  <a:latin typeface="Verdana"/>
                  <a:ea typeface="Verdana"/>
                </a:rPr>
                <a:t>LIVE</a:t>
              </a:r>
              <a:endParaRPr lang="en-US" sz="9600">
                <a:latin typeface="Verdana"/>
                <a:ea typeface="Verdana"/>
              </a:endParaRPr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B5B9E824-A850-D034-B326-EBAF9D1206E5}"/>
              </a:ext>
            </a:extLst>
          </p:cNvPr>
          <p:cNvGrpSpPr/>
          <p:nvPr/>
        </p:nvGrpSpPr>
        <p:grpSpPr>
          <a:xfrm>
            <a:off x="9126193" y="2482308"/>
            <a:ext cx="1720451" cy="2286890"/>
            <a:chOff x="0" y="0"/>
            <a:chExt cx="3440901" cy="4573779"/>
          </a:xfrm>
        </p:grpSpPr>
        <p:pic>
          <p:nvPicPr>
            <p:cNvPr id="9" name="z5m8wYZSqrsOhZTfbA93dkig7OkIMGCA5dLfAwHZyJmZXP4xcbPlBAvUF8cgXjfLP9UrFPdLVsoNrbhB6-jqNnGZQrVtbXgTVwaGIssWFW87niLqBAyms4l5liBT_NlR4eCpPNoWARzFVCXhm-GBuid_kw=s2048.png" descr="z5m8wYZSqrsOhZTfbA93dkig7OkIMGCA5dLfAwHZyJmZXP4xcbPlBAvUF8cgXjfLP9UrFPdLVsoNrbhB6-jqNnGZQrVtbXgTVwaGIssWFW87niLqBAyms4l5liBT_NlR4eCpPNoWARzFVCXhm-GBuid_kw=s2048.png">
              <a:extLst>
                <a:ext uri="{FF2B5EF4-FFF2-40B4-BE49-F238E27FC236}">
                  <a16:creationId xmlns:a16="http://schemas.microsoft.com/office/drawing/2014/main" id="{231E75A8-BFBC-8A66-0538-9C468325D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323" y="2265284"/>
              <a:ext cx="3360255" cy="23084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izNmViseC395vzh29PGCsVndRtM3D3G_82rQSgwFHFmneIT9ErnuqF6QrYT7ehd5BxIfgD_-oBQxi1q4IoeFLy-uwkmZuBc-5zLK4QNJSN4msiujJY8X8aGQTsr7Ub0RkXwlGG4cTvMpQ3jDRW6TM0lEiw=s2048.png" descr="izNmViseC395vzh29PGCsVndRtM3D3G_82rQSgwFHFmneIT9ErnuqF6QrYT7ehd5BxIfgD_-oBQxi1q4IoeFLy-uwkmZuBc-5zLK4QNJSN4msiujJY8X8aGQTsr7Ub0RkXwlGG4cTvMpQ3jDRW6TM0lEiw=s2048.png">
              <a:extLst>
                <a:ext uri="{FF2B5EF4-FFF2-40B4-BE49-F238E27FC236}">
                  <a16:creationId xmlns:a16="http://schemas.microsoft.com/office/drawing/2014/main" id="{07C51F0B-8EFE-2C77-FE2F-3FF67F466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3440901" cy="1811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" name="Math Professor">
            <a:extLst>
              <a:ext uri="{FF2B5EF4-FFF2-40B4-BE49-F238E27FC236}">
                <a16:creationId xmlns:a16="http://schemas.microsoft.com/office/drawing/2014/main" id="{7F3B45B3-AF85-1D70-255D-06F9F6C594FE}"/>
              </a:ext>
            </a:extLst>
          </p:cNvPr>
          <p:cNvSpPr txBox="1"/>
          <p:nvPr/>
        </p:nvSpPr>
        <p:spPr>
          <a:xfrm>
            <a:off x="1106517" y="5006159"/>
            <a:ext cx="2453489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sz="2400" dirty="0">
                <a:latin typeface="Verdana"/>
              </a:rPr>
              <a:t>Math Professor</a:t>
            </a:r>
            <a:endParaRPr lang="en-US" sz="2400">
              <a:latin typeface="Verdana"/>
            </a:endParaRPr>
          </a:p>
        </p:txBody>
      </p:sp>
      <p:sp>
        <p:nvSpPr>
          <p:cNvPr id="15" name="Founder">
            <a:extLst>
              <a:ext uri="{FF2B5EF4-FFF2-40B4-BE49-F238E27FC236}">
                <a16:creationId xmlns:a16="http://schemas.microsoft.com/office/drawing/2014/main" id="{49AD255B-E171-A86F-F755-900EAEDA7C07}"/>
              </a:ext>
            </a:extLst>
          </p:cNvPr>
          <p:cNvSpPr txBox="1"/>
          <p:nvPr/>
        </p:nvSpPr>
        <p:spPr>
          <a:xfrm>
            <a:off x="5524087" y="5006159"/>
            <a:ext cx="1399185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sz="2400" dirty="0">
                <a:latin typeface="Verdana"/>
              </a:rPr>
              <a:t>Founder</a:t>
            </a:r>
            <a:endParaRPr lang="en-US" sz="2400">
              <a:latin typeface="Verdana"/>
            </a:endParaRPr>
          </a:p>
        </p:txBody>
      </p:sp>
      <p:sp>
        <p:nvSpPr>
          <p:cNvPr id="17" name="National Coach">
            <a:extLst>
              <a:ext uri="{FF2B5EF4-FFF2-40B4-BE49-F238E27FC236}">
                <a16:creationId xmlns:a16="http://schemas.microsoft.com/office/drawing/2014/main" id="{635D5F6B-9092-4C1F-9BD2-A5EF65E4BC57}"/>
              </a:ext>
            </a:extLst>
          </p:cNvPr>
          <p:cNvSpPr txBox="1"/>
          <p:nvPr/>
        </p:nvSpPr>
        <p:spPr>
          <a:xfrm>
            <a:off x="8739709" y="5004609"/>
            <a:ext cx="2493417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def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228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457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685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9144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11430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13716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16002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1828800" algn="ctr" defTabSz="1219169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sz="2400" dirty="0">
                <a:latin typeface="Verdana"/>
              </a:rPr>
              <a:t>National Coach</a:t>
            </a:r>
            <a:r>
              <a:rPr lang="en-US" sz="2400" dirty="0">
                <a:latin typeface="Verdana"/>
              </a:rPr>
              <a:t> (2014–2023)</a:t>
            </a:r>
          </a:p>
        </p:txBody>
      </p:sp>
    </p:spTree>
    <p:extLst>
      <p:ext uri="{BB962C8B-B14F-4D97-AF65-F5344CB8AC3E}">
        <p14:creationId xmlns:p14="http://schemas.microsoft.com/office/powerpoint/2010/main" val="387446594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2_DynamicDark">
  <a:themeElements>
    <a:clrScheme name="32_DynamicDark">
      <a:dk1>
        <a:srgbClr val="BE00FF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32_DynamicDar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2_Dynamic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office theme</vt:lpstr>
      <vt:lpstr>32_DynamicDark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61</cp:revision>
  <dcterms:created xsi:type="dcterms:W3CDTF">2024-02-26T18:28:33Z</dcterms:created>
  <dcterms:modified xsi:type="dcterms:W3CDTF">2024-02-27T10:04:04Z</dcterms:modified>
</cp:coreProperties>
</file>